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256" r:id="rId2"/>
    <p:sldId id="321" r:id="rId3"/>
    <p:sldId id="322" r:id="rId4"/>
    <p:sldId id="325" r:id="rId5"/>
    <p:sldId id="326" r:id="rId6"/>
    <p:sldId id="327" r:id="rId7"/>
    <p:sldId id="335" r:id="rId8"/>
    <p:sldId id="324" r:id="rId9"/>
    <p:sldId id="329" r:id="rId10"/>
    <p:sldId id="330" r:id="rId11"/>
    <p:sldId id="332" r:id="rId12"/>
    <p:sldId id="328" r:id="rId13"/>
    <p:sldId id="323" r:id="rId14"/>
    <p:sldId id="336" r:id="rId15"/>
    <p:sldId id="337" r:id="rId16"/>
    <p:sldId id="331" r:id="rId17"/>
    <p:sldId id="333" r:id="rId18"/>
    <p:sldId id="334"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82" autoAdjust="0"/>
    <p:restoredTop sz="94660"/>
  </p:normalViewPr>
  <p:slideViewPr>
    <p:cSldViewPr>
      <p:cViewPr varScale="1">
        <p:scale>
          <a:sx n="69" d="100"/>
          <a:sy n="69" d="100"/>
        </p:scale>
        <p:origin x="-1398" y="-9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645DAB6-5DD0-4FE5-9B2B-635882709A14}" type="datetimeFigureOut">
              <a:rPr lang="en-US" smtClean="0"/>
              <a:pPr/>
              <a:t>4/26/2020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E23D511-9FDB-436E-8F71-F169E0BE2A12}" type="slidenum">
              <a:rPr lang="en-US" smtClean="0"/>
              <a:pPr/>
              <a:t>‹#›</a:t>
            </a:fld>
            <a:endParaRPr lang="en-US"/>
          </a:p>
        </p:txBody>
      </p:sp>
    </p:spTree>
    <p:extLst>
      <p:ext uri="{BB962C8B-B14F-4D97-AF65-F5344CB8AC3E}">
        <p14:creationId xmlns:p14="http://schemas.microsoft.com/office/powerpoint/2010/main" val="18751361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8E1D08D6-8DB7-4470-A314-9EF1B05FABAC}" type="datetimeFigureOut">
              <a:rPr lang="en-US" smtClean="0"/>
              <a:pPr/>
              <a:t>4/26/2020</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5F62F0E2-1676-4D8C-BBCE-3086846D3D88}"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E1D08D6-8DB7-4470-A314-9EF1B05FABAC}" type="datetimeFigureOut">
              <a:rPr lang="en-US" smtClean="0"/>
              <a:pPr/>
              <a:t>4/26/2020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F62F0E2-1676-4D8C-BBCE-3086846D3D8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E1D08D6-8DB7-4470-A314-9EF1B05FABAC}" type="datetimeFigureOut">
              <a:rPr lang="en-US" smtClean="0"/>
              <a:pPr/>
              <a:t>4/26/2020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F62F0E2-1676-4D8C-BBCE-3086846D3D8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E1D08D6-8DB7-4470-A314-9EF1B05FABAC}" type="datetimeFigureOut">
              <a:rPr lang="en-US" smtClean="0"/>
              <a:pPr/>
              <a:t>4/26/2020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F62F0E2-1676-4D8C-BBCE-3086846D3D8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8E1D08D6-8DB7-4470-A314-9EF1B05FABAC}" type="datetimeFigureOut">
              <a:rPr lang="en-US" smtClean="0"/>
              <a:pPr/>
              <a:t>4/26/2020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F62F0E2-1676-4D8C-BBCE-3086846D3D88}"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E1D08D6-8DB7-4470-A314-9EF1B05FABAC}" type="datetimeFigureOut">
              <a:rPr lang="en-US" smtClean="0"/>
              <a:pPr/>
              <a:t>4/26/2020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F62F0E2-1676-4D8C-BBCE-3086846D3D8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8E1D08D6-8DB7-4470-A314-9EF1B05FABAC}" type="datetimeFigureOut">
              <a:rPr lang="en-US" smtClean="0"/>
              <a:pPr/>
              <a:t>4/26/2020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5F62F0E2-1676-4D8C-BBCE-3086846D3D8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8E1D08D6-8DB7-4470-A314-9EF1B05FABAC}" type="datetimeFigureOut">
              <a:rPr lang="en-US" smtClean="0"/>
              <a:pPr/>
              <a:t>4/26/2020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5F62F0E2-1676-4D8C-BBCE-3086846D3D8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8E1D08D6-8DB7-4470-A314-9EF1B05FABAC}" type="datetimeFigureOut">
              <a:rPr lang="en-US" smtClean="0"/>
              <a:pPr/>
              <a:t>4/26/2020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5F62F0E2-1676-4D8C-BBCE-3086846D3D88}"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E1D08D6-8DB7-4470-A314-9EF1B05FABAC}" type="datetimeFigureOut">
              <a:rPr lang="en-US" smtClean="0"/>
              <a:pPr/>
              <a:t>4/26/2020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F62F0E2-1676-4D8C-BBCE-3086846D3D8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8E1D08D6-8DB7-4470-A314-9EF1B05FABAC}" type="datetimeFigureOut">
              <a:rPr lang="en-US" smtClean="0"/>
              <a:pPr/>
              <a:t>4/26/2020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F62F0E2-1676-4D8C-BBCE-3086846D3D88}"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8E1D08D6-8DB7-4470-A314-9EF1B05FABAC}" type="datetimeFigureOut">
              <a:rPr lang="en-US" smtClean="0"/>
              <a:pPr/>
              <a:t>4/26/2020</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5F62F0E2-1676-4D8C-BBCE-3086846D3D88}"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5400" y="2286000"/>
            <a:ext cx="7406640" cy="1472184"/>
          </a:xfrm>
        </p:spPr>
        <p:txBody>
          <a:bodyPr>
            <a:normAutofit/>
          </a:bodyPr>
          <a:lstStyle/>
          <a:p>
            <a:pPr algn="ctr"/>
            <a:r>
              <a:rPr lang="en-US" sz="3600" b="1" dirty="0">
                <a:effectLst/>
                <a:latin typeface="Times New Roman" pitchFamily="18" charset="0"/>
                <a:cs typeface="Times New Roman" pitchFamily="18" charset="0"/>
              </a:rPr>
              <a:t>Chapter No.1 </a:t>
            </a:r>
            <a:br>
              <a:rPr lang="en-US" sz="3600" b="1" dirty="0">
                <a:effectLst/>
                <a:latin typeface="Times New Roman" pitchFamily="18" charset="0"/>
                <a:cs typeface="Times New Roman" pitchFamily="18" charset="0"/>
              </a:rPr>
            </a:br>
            <a:r>
              <a:rPr lang="en-US" sz="3600" b="1" dirty="0">
                <a:effectLst/>
                <a:latin typeface="Times New Roman" pitchFamily="18" charset="0"/>
                <a:cs typeface="Times New Roman" pitchFamily="18" charset="0"/>
              </a:rPr>
              <a:t>Introduction </a:t>
            </a:r>
            <a:r>
              <a:rPr lang="en-US" sz="3600" b="1" dirty="0" smtClean="0">
                <a:effectLst/>
                <a:latin typeface="Times New Roman" pitchFamily="18" charset="0"/>
                <a:cs typeface="Times New Roman" pitchFamily="18" charset="0"/>
              </a:rPr>
              <a:t>to Computer</a:t>
            </a:r>
            <a:endParaRPr lang="en-US" sz="3600" b="1" dirty="0">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anose="02020603050405020304" pitchFamily="18" charset="0"/>
                <a:cs typeface="Times New Roman" panose="02020603050405020304" pitchFamily="18" charset="0"/>
              </a:rPr>
              <a:t>Banks</a:t>
            </a:r>
            <a:endParaRPr lang="en-U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lgn="just"/>
            <a:r>
              <a:rPr lang="en-US" sz="2400" dirty="0">
                <a:latin typeface="Times New Roman" panose="02020603050405020304" pitchFamily="18" charset="0"/>
                <a:cs typeface="Times New Roman" panose="02020603050405020304" pitchFamily="18" charset="0"/>
              </a:rPr>
              <a:t>The computer is used in banks to manage transitions some specially developed software are used to manage all accounts with a computer if it was done manually on the file system it was very difficult for the banks to manage all records so the computer is a very great thing for banks to run business, it computer was not invented the banks were not at that level where they are nowadays.</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211829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anose="02020603050405020304" pitchFamily="18" charset="0"/>
                <a:cs typeface="Times New Roman" panose="02020603050405020304" pitchFamily="18" charset="0"/>
              </a:rPr>
              <a:t>Stock </a:t>
            </a:r>
            <a:r>
              <a:rPr lang="en-US" sz="3600" b="1" dirty="0">
                <a:latin typeface="Times New Roman" panose="02020603050405020304" pitchFamily="18" charset="0"/>
                <a:cs typeface="Times New Roman" panose="02020603050405020304" pitchFamily="18" charset="0"/>
              </a:rPr>
              <a:t>exchanges</a:t>
            </a:r>
          </a:p>
        </p:txBody>
      </p:sp>
      <p:sp>
        <p:nvSpPr>
          <p:cNvPr id="3" name="Content Placeholder 2"/>
          <p:cNvSpPr>
            <a:spLocks noGrp="1"/>
          </p:cNvSpPr>
          <p:nvPr>
            <p:ph idx="1"/>
          </p:nvPr>
        </p:nvSpPr>
        <p:spPr/>
        <p:txBody>
          <a:bodyPr>
            <a:noAutofit/>
          </a:bodyPr>
          <a:lstStyle/>
          <a:p>
            <a:pPr algn="just"/>
            <a:r>
              <a:rPr lang="en-US" sz="2200" dirty="0">
                <a:latin typeface="Times New Roman" panose="02020603050405020304" pitchFamily="18" charset="0"/>
                <a:cs typeface="Times New Roman" panose="02020603050405020304" pitchFamily="18" charset="0"/>
              </a:rPr>
              <a:t>Supercomputers are used to manage stock exchanges because of a stock exchange have billions of data entries and have to manage the heavy bulk of queries to done in </a:t>
            </a:r>
            <a:r>
              <a:rPr lang="en-US" sz="2200" dirty="0" err="1">
                <a:latin typeface="Times New Roman" panose="02020603050405020304" pitchFamily="18" charset="0"/>
                <a:cs typeface="Times New Roman" panose="02020603050405020304" pitchFamily="18" charset="0"/>
              </a:rPr>
              <a:t>Mili</a:t>
            </a:r>
            <a:r>
              <a:rPr lang="en-US" sz="2200" dirty="0">
                <a:latin typeface="Times New Roman" panose="02020603050405020304" pitchFamily="18" charset="0"/>
                <a:cs typeface="Times New Roman" panose="02020603050405020304" pitchFamily="18" charset="0"/>
              </a:rPr>
              <a:t> seconds  so a supercomputer did this type of work,  the investors have a great interest in stock exchange because of one mistake can lead to killing many more people life because people like to invest only if they know more about business so the stock exchange is a business that provides you complete information you can check the information at your home and can check seconds times info live information about the stock exchange, So if you want to work on the stock exchange then you must have a computer and good knowledge about stock exchange. So the computer is used to manage the stock exchange business.</a:t>
            </a:r>
            <a:endParaRPr 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474949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anose="02020603050405020304" pitchFamily="18" charset="0"/>
                <a:cs typeface="Times New Roman" panose="02020603050405020304" pitchFamily="18" charset="0"/>
              </a:rPr>
              <a:t>Entertainment</a:t>
            </a:r>
            <a:endParaRPr lang="en-U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lgn="just"/>
            <a:r>
              <a:rPr lang="en-US" sz="2400" dirty="0">
                <a:latin typeface="Times New Roman" panose="02020603050405020304" pitchFamily="18" charset="0"/>
                <a:cs typeface="Times New Roman" panose="02020603050405020304" pitchFamily="18" charset="0"/>
              </a:rPr>
              <a:t>The computer is used for entertainment purposes to play games to watch movies and listen to music computer is complete entertainment a user having internet connection will give you access all over the world wide web that is the connections of the all online computer systems that having online webs so if you have an internet connection then you can browse whatever you want to browse, image files, video files, audio, content files, all types of data is accessible for the users on the internet.</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695227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latin typeface="Times New Roman" panose="02020603050405020304" pitchFamily="18" charset="0"/>
                <a:cs typeface="Times New Roman" panose="02020603050405020304" pitchFamily="18" charset="0"/>
              </a:rPr>
              <a:t>C</a:t>
            </a:r>
            <a:r>
              <a:rPr lang="en-US" sz="3600" b="1" dirty="0" smtClean="0">
                <a:latin typeface="Times New Roman" panose="02020603050405020304" pitchFamily="18" charset="0"/>
                <a:cs typeface="Times New Roman" panose="02020603050405020304" pitchFamily="18" charset="0"/>
              </a:rPr>
              <a:t>ommunication</a:t>
            </a:r>
            <a:endParaRPr lang="en-U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lgn="just"/>
            <a:r>
              <a:rPr lang="en-US" sz="2400" dirty="0">
                <a:latin typeface="Times New Roman" panose="02020603050405020304" pitchFamily="18" charset="0"/>
                <a:cs typeface="Times New Roman" panose="02020603050405020304" pitchFamily="18" charset="0"/>
              </a:rPr>
              <a:t>We use the computer for the purpose of communicating with people for example, use a computer to send emails to use social media to communicate with all over the world, with a computer, you can send files from one place to another without having any delay in digital form.</a:t>
            </a:r>
          </a:p>
        </p:txBody>
      </p:sp>
    </p:spTree>
    <p:extLst>
      <p:ext uri="{BB962C8B-B14F-4D97-AF65-F5344CB8AC3E}">
        <p14:creationId xmlns:p14="http://schemas.microsoft.com/office/powerpoint/2010/main" val="5413410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Video </a:t>
            </a:r>
            <a:r>
              <a:rPr lang="en-US" dirty="0"/>
              <a:t>conferences</a:t>
            </a:r>
          </a:p>
        </p:txBody>
      </p:sp>
      <p:sp>
        <p:nvSpPr>
          <p:cNvPr id="3" name="Content Placeholder 2"/>
          <p:cNvSpPr>
            <a:spLocks noGrp="1"/>
          </p:cNvSpPr>
          <p:nvPr>
            <p:ph idx="1"/>
          </p:nvPr>
        </p:nvSpPr>
        <p:spPr/>
        <p:txBody>
          <a:bodyPr>
            <a:normAutofit fontScale="92500" lnSpcReduction="20000"/>
          </a:bodyPr>
          <a:lstStyle/>
          <a:p>
            <a:r>
              <a:rPr lang="en-US" dirty="0"/>
              <a:t>We use a computer for video conferences purposes like we can use Skype YouTube live Facebook live and many more options to contact with people as live  </a:t>
            </a:r>
            <a:r>
              <a:rPr lang="en-US" dirty="0" err="1"/>
              <a:t>TeamViewer</a:t>
            </a:r>
            <a:r>
              <a:rPr lang="en-US" dirty="0"/>
              <a:t> or </a:t>
            </a:r>
            <a:r>
              <a:rPr lang="en-US" dirty="0" err="1"/>
              <a:t>Anydesk</a:t>
            </a:r>
            <a:r>
              <a:rPr lang="en-US" dirty="0"/>
              <a:t> software are used to remotely access other people desktop or show your work or check other work accessing the desktops and computers. Video conferences are mostly held for the business needs and for educational needs and industry needs, so computer full fills all requirements related to video conferences.</a:t>
            </a:r>
            <a:endParaRPr lang="en-US" dirty="0"/>
          </a:p>
        </p:txBody>
      </p:sp>
    </p:spTree>
    <p:extLst>
      <p:ext uri="{BB962C8B-B14F-4D97-AF65-F5344CB8AC3E}">
        <p14:creationId xmlns:p14="http://schemas.microsoft.com/office/powerpoint/2010/main" val="3537625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B</a:t>
            </a:r>
            <a:r>
              <a:rPr lang="en-US" sz="36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rowse </a:t>
            </a:r>
            <a:r>
              <a:rPr lang="en-US" sz="36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webs and </a:t>
            </a:r>
            <a:r>
              <a:rPr lang="en-US" sz="36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a:t>
            </a:r>
            <a:r>
              <a:rPr lang="en-US" sz="36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nternet</a:t>
            </a:r>
            <a:endParaRPr lang="en-US" sz="36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lgn="just"/>
            <a:r>
              <a:rPr lang="en-US" sz="2400" dirty="0">
                <a:latin typeface="Times New Roman" panose="02020603050405020304" pitchFamily="18" charset="0"/>
                <a:cs typeface="Times New Roman" panose="02020603050405020304" pitchFamily="18" charset="0"/>
              </a:rPr>
              <a:t>The computer is used to browse www worldwide webs means if we have an internet connection then we can connect to people, connect to the world we can search on the internet anything we want to search. We use web browsers to browse for the internet having an internet connection.  We search in a search engine like Google Bing Yahoo </a:t>
            </a:r>
            <a:r>
              <a:rPr lang="en-US" sz="2400" dirty="0" smtClean="0">
                <a:latin typeface="Times New Roman" panose="02020603050405020304" pitchFamily="18" charset="0"/>
                <a:cs typeface="Times New Roman" panose="02020603050405020304" pitchFamily="18" charset="0"/>
              </a:rPr>
              <a:t>etc</a:t>
            </a:r>
            <a:r>
              <a:rPr lang="en-US" sz="2400" dirty="0">
                <a:latin typeface="Times New Roman" panose="02020603050405020304" pitchFamily="18" charset="0"/>
                <a:cs typeface="Times New Roman" panose="02020603050405020304" pitchFamily="18" charset="0"/>
              </a:rPr>
              <a:t>. We type a keyword related to our search in search engine and search engine show us the links in our search result different websites links we open and check our desired content from the search engine pages.</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358515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anose="02020603050405020304" pitchFamily="18" charset="0"/>
                <a:cs typeface="Times New Roman" panose="02020603050405020304" pitchFamily="18" charset="0"/>
              </a:rPr>
              <a:t>Office </a:t>
            </a:r>
            <a:r>
              <a:rPr lang="en-US" sz="3600" b="1" dirty="0">
                <a:latin typeface="Times New Roman" panose="02020603050405020304" pitchFamily="18" charset="0"/>
                <a:cs typeface="Times New Roman" panose="02020603050405020304" pitchFamily="18" charset="0"/>
              </a:rPr>
              <a:t>automation</a:t>
            </a:r>
          </a:p>
        </p:txBody>
      </p:sp>
      <p:sp>
        <p:nvSpPr>
          <p:cNvPr id="3" name="Content Placeholder 2"/>
          <p:cNvSpPr>
            <a:spLocks noGrp="1"/>
          </p:cNvSpPr>
          <p:nvPr>
            <p:ph idx="1"/>
          </p:nvPr>
        </p:nvSpPr>
        <p:spPr/>
        <p:txBody>
          <a:bodyPr>
            <a:normAutofit/>
          </a:bodyPr>
          <a:lstStyle/>
          <a:p>
            <a:pPr algn="just" fontAlgn="base"/>
            <a:r>
              <a:rPr lang="en-US" sz="2400" dirty="0">
                <a:latin typeface="Times New Roman" panose="02020603050405020304" pitchFamily="18" charset="0"/>
                <a:cs typeface="Times New Roman" panose="02020603050405020304" pitchFamily="18" charset="0"/>
              </a:rPr>
              <a:t>The computer is now necessary for office automation to complete all office works, nowadays not even any office is running without a computer, the computer is a great tool to run any business it provides almost all solutions related to any problem in our life</a:t>
            </a:r>
            <a:r>
              <a:rPr lang="en-US" sz="2400" dirty="0" smtClean="0">
                <a:latin typeface="Times New Roman" panose="02020603050405020304" pitchFamily="18" charset="0"/>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rPr>
              <a:t/>
            </a:r>
            <a:br>
              <a:rPr lang="en-US" sz="2400" dirty="0">
                <a:latin typeface="Times New Roman" panose="02020603050405020304" pitchFamily="18" charset="0"/>
                <a:cs typeface="Times New Roman" panose="02020603050405020304" pitchFamily="18" charset="0"/>
              </a:rPr>
            </a:b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594778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anose="02020603050405020304" pitchFamily="18" charset="0"/>
                <a:cs typeface="Times New Roman" panose="02020603050405020304" pitchFamily="18" charset="0"/>
              </a:rPr>
              <a:t>Publishing</a:t>
            </a:r>
            <a:endParaRPr lang="en-U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lgn="just"/>
            <a:r>
              <a:rPr lang="en-US" sz="2400" dirty="0">
                <a:latin typeface="Times New Roman" panose="02020603050405020304" pitchFamily="18" charset="0"/>
                <a:cs typeface="Times New Roman" panose="02020603050405020304" pitchFamily="18" charset="0"/>
              </a:rPr>
              <a:t>The computer is used for press and publishing, we see daily news on TV we see newspaper daily many more newspapers and many more channels the main work in the backend is done by the computer. News Papers are typed on computer and then it printed and news are developed on computer and mixture and make effects on the computer, so if we say press it’s all about the computer it would not be bad because everything is related to a computer.</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156929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anose="02020603050405020304" pitchFamily="18" charset="0"/>
                <a:cs typeface="Times New Roman" panose="02020603050405020304" pitchFamily="18" charset="0"/>
              </a:rPr>
              <a:t>Government</a:t>
            </a:r>
            <a:endParaRPr lang="en-U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70000" lnSpcReduction="20000"/>
          </a:bodyPr>
          <a:lstStyle/>
          <a:p>
            <a:pPr algn="just" fontAlgn="base"/>
            <a:r>
              <a:rPr lang="en-US" dirty="0">
                <a:latin typeface="Times New Roman" panose="02020603050405020304" pitchFamily="18" charset="0"/>
                <a:cs typeface="Times New Roman" panose="02020603050405020304" pitchFamily="18" charset="0"/>
              </a:rPr>
              <a:t>All government sectors have computer systems Police can check all criminals’ records with one click and trace the people. The military has their own systems to manage records and their all employees and anything else even every department has its own systems to manage, now a day every person has a computer to work in the office.  The education system has a complete computer system even results announced online that students can check on their computers. Navy has its own systems to manage their all records manage their people manage their submarine and manage their guns. The air force has its own systems that tell how to structure an airplane and how to manage offices work and how to do as a pilot.</a:t>
            </a:r>
          </a:p>
          <a:p>
            <a:pPr algn="just" fontAlgn="base"/>
            <a:r>
              <a:rPr lang="en-US" dirty="0">
                <a:latin typeface="Times New Roman" panose="02020603050405020304" pitchFamily="18" charset="0"/>
                <a:cs typeface="Times New Roman" panose="02020603050405020304" pitchFamily="18" charset="0"/>
              </a:rPr>
              <a:t>A computer is a machine that handling the departments and countries accurately and efficiently.</a:t>
            </a:r>
          </a:p>
          <a:p>
            <a:pPr algn="just"/>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53347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1371600" y="2819400"/>
            <a:ext cx="7498080" cy="1143000"/>
          </a:xfrm>
          <a:prstGeom prst="rect">
            <a:avLst/>
          </a:prstGeom>
        </p:spPr>
        <p:txBody>
          <a:bodyPr anchor="ctr">
            <a:normAutofit/>
          </a:bodyPr>
          <a:lst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r>
              <a:rPr lang="en-US" sz="3200" b="1" dirty="0" smtClean="0">
                <a:effectLst/>
                <a:latin typeface="Times New Roman" pitchFamily="18" charset="0"/>
                <a:cs typeface="Times New Roman" pitchFamily="18" charset="0"/>
              </a:rPr>
              <a:t>1.3 </a:t>
            </a:r>
            <a:r>
              <a:rPr lang="en-US" sz="3200" b="1" dirty="0">
                <a:effectLst/>
                <a:latin typeface="Times New Roman" pitchFamily="18" charset="0"/>
                <a:cs typeface="Times New Roman" pitchFamily="18" charset="0"/>
              </a:rPr>
              <a:t>Uses of Computer</a:t>
            </a:r>
          </a:p>
        </p:txBody>
      </p:sp>
    </p:spTree>
    <p:extLst>
      <p:ext uri="{BB962C8B-B14F-4D97-AF65-F5344CB8AC3E}">
        <p14:creationId xmlns:p14="http://schemas.microsoft.com/office/powerpoint/2010/main" val="32712394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latin typeface="Times New Roman" panose="02020603050405020304" pitchFamily="18" charset="0"/>
                <a:cs typeface="Times New Roman" panose="02020603050405020304" pitchFamily="18" charset="0"/>
              </a:rPr>
              <a:t>Education </a:t>
            </a:r>
            <a:endParaRPr lang="en-US" sz="36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lgn="just"/>
            <a:r>
              <a:rPr lang="en-US" sz="2400" dirty="0" smtClean="0">
                <a:latin typeface="Times New Roman" panose="02020603050405020304" pitchFamily="18" charset="0"/>
                <a:cs typeface="Times New Roman" panose="02020603050405020304" pitchFamily="18" charset="0"/>
              </a:rPr>
              <a:t>Getting </a:t>
            </a:r>
            <a:r>
              <a:rPr lang="en-US" sz="2400" dirty="0">
                <a:latin typeface="Times New Roman" panose="02020603050405020304" pitchFamily="18" charset="0"/>
                <a:cs typeface="Times New Roman" panose="02020603050405020304" pitchFamily="18" charset="0"/>
              </a:rPr>
              <a:t>the right kind of information is a major challenge as is getting information to make sense. College students spend an average of 5-6 hours a week on the </a:t>
            </a:r>
            <a:r>
              <a:rPr lang="en-US" sz="2400" dirty="0" smtClean="0">
                <a:latin typeface="Times New Roman" panose="02020603050405020304" pitchFamily="18" charset="0"/>
                <a:cs typeface="Times New Roman" panose="02020603050405020304" pitchFamily="18" charset="0"/>
              </a:rPr>
              <a:t>internet. Research </a:t>
            </a:r>
            <a:r>
              <a:rPr lang="en-US" sz="2400" dirty="0">
                <a:latin typeface="Times New Roman" panose="02020603050405020304" pitchFamily="18" charset="0"/>
                <a:cs typeface="Times New Roman" panose="02020603050405020304" pitchFamily="18" charset="0"/>
              </a:rPr>
              <a:t>shows that computers can significantly enhance performance in learning. Students exposed to the internet say they think the web has helped them improve the quality of their academic research and of their written work. One revolution in education is the advent of distance learning. This offers a variety of internet and video-based online courses.</a:t>
            </a:r>
          </a:p>
        </p:txBody>
      </p:sp>
    </p:spTree>
    <p:extLst>
      <p:ext uri="{BB962C8B-B14F-4D97-AF65-F5344CB8AC3E}">
        <p14:creationId xmlns:p14="http://schemas.microsoft.com/office/powerpoint/2010/main" val="13158813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anose="02020603050405020304" pitchFamily="18" charset="0"/>
                <a:cs typeface="Times New Roman" panose="02020603050405020304" pitchFamily="18" charset="0"/>
              </a:rPr>
              <a:t>Training</a:t>
            </a:r>
            <a:endParaRPr lang="en-U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lgn="just"/>
            <a:r>
              <a:rPr lang="en-US" sz="2400" dirty="0">
                <a:latin typeface="Times New Roman" panose="02020603050405020304" pitchFamily="18" charset="0"/>
                <a:cs typeface="Times New Roman" panose="02020603050405020304" pitchFamily="18" charset="0"/>
              </a:rPr>
              <a:t>Compute is used for the training purposes to give presentation to crowd or in a small hall people the speaker show the relevant things on computer with the help of slides on a projector screen that can see the audience what is going on the computer and what the speaker wants to deliver them, for training purposes computer makes things easy for trainers to provide them the main idea in small time. Trainers can give training by showing slides by showing vides and pictures etc.</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387010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latin typeface="Times New Roman" panose="02020603050405020304" pitchFamily="18" charset="0"/>
                <a:cs typeface="Times New Roman" panose="02020603050405020304" pitchFamily="18" charset="0"/>
              </a:rPr>
              <a:t>E-learning</a:t>
            </a:r>
          </a:p>
        </p:txBody>
      </p:sp>
      <p:sp>
        <p:nvSpPr>
          <p:cNvPr id="3" name="Content Placeholder 2"/>
          <p:cNvSpPr>
            <a:spLocks noGrp="1"/>
          </p:cNvSpPr>
          <p:nvPr>
            <p:ph idx="1"/>
          </p:nvPr>
        </p:nvSpPr>
        <p:spPr/>
        <p:txBody>
          <a:bodyPr>
            <a:normAutofit/>
          </a:bodyPr>
          <a:lstStyle/>
          <a:p>
            <a:pPr algn="just"/>
            <a:r>
              <a:rPr lang="en-US" sz="2400" dirty="0">
                <a:latin typeface="Times New Roman" panose="02020603050405020304" pitchFamily="18" charset="0"/>
                <a:cs typeface="Times New Roman" panose="02020603050405020304" pitchFamily="18" charset="0"/>
              </a:rPr>
              <a:t>The computer is used for E-learning, the trainers and the students both interacted with the computer they both the students and trainers virtually see each other or trainer have videos and students learn from that videos and after watching videos students ask questions about the training.</a:t>
            </a:r>
            <a:endParaRPr lang="en-US"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923085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anose="02020603050405020304" pitchFamily="18" charset="0"/>
                <a:cs typeface="Times New Roman" panose="02020603050405020304" pitchFamily="18" charset="0"/>
              </a:rPr>
              <a:t>Medical</a:t>
            </a:r>
            <a:endParaRPr lang="en-U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lgn="just"/>
            <a:r>
              <a:rPr lang="en-US" sz="2400" dirty="0">
                <a:latin typeface="Times New Roman" panose="02020603050405020304" pitchFamily="18" charset="0"/>
                <a:cs typeface="Times New Roman" panose="02020603050405020304" pitchFamily="18" charset="0"/>
              </a:rPr>
              <a:t>The computer is used in medical science to cure the patients with computer systems and check the patient’s stage of disease and checking and many more experiments on medical science.</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845351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Patient </a:t>
            </a:r>
            <a:r>
              <a:rPr lang="en-US" sz="36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Monitoring</a:t>
            </a:r>
            <a:endParaRPr lang="en-US" sz="36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lgn="just"/>
            <a:r>
              <a:rPr lang="en-US" sz="2400" dirty="0">
                <a:latin typeface="Times New Roman" panose="02020603050405020304" pitchFamily="18" charset="0"/>
                <a:cs typeface="Times New Roman" panose="02020603050405020304" pitchFamily="18" charset="0"/>
              </a:rPr>
              <a:t>It’s the time of technology the hospitals are developed and man is known growing greatly with the help of computer now it is possible to patient monitor with computer system checks the health and make reports and get results from the computer about patients. The computer is now providing complete solution about your life surgery, body parts, bone fractions checking and many more things are done by computer, even doctors predict what baby male or female will bear while a woman pregnant with the help of the computer system. Computer makes our lives easy, our life is more secure than ever before with the help of computer.</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336354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anose="02020603050405020304" pitchFamily="18" charset="0"/>
                <a:cs typeface="Times New Roman" panose="02020603050405020304" pitchFamily="18" charset="0"/>
              </a:rPr>
              <a:t>Science </a:t>
            </a:r>
            <a:r>
              <a:rPr lang="en-US" sz="3600" b="1" dirty="0">
                <a:latin typeface="Times New Roman" panose="02020603050405020304" pitchFamily="18" charset="0"/>
                <a:cs typeface="Times New Roman" panose="02020603050405020304" pitchFamily="18" charset="0"/>
              </a:rPr>
              <a:t>and </a:t>
            </a:r>
            <a:r>
              <a:rPr lang="en-US" sz="3600" b="1" dirty="0" smtClean="0">
                <a:latin typeface="Times New Roman" panose="02020603050405020304" pitchFamily="18" charset="0"/>
                <a:cs typeface="Times New Roman" panose="02020603050405020304" pitchFamily="18" charset="0"/>
              </a:rPr>
              <a:t>Technology</a:t>
            </a:r>
            <a:endParaRPr lang="en-U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lgn="just"/>
            <a:r>
              <a:rPr lang="en-US" sz="2400" dirty="0">
                <a:latin typeface="Times New Roman" panose="02020603050405020304" pitchFamily="18" charset="0"/>
                <a:cs typeface="Times New Roman" panose="02020603050405020304" pitchFamily="18" charset="0"/>
              </a:rPr>
              <a:t>The computer is used in science and technology to check the experiments and do inventions and even the computer is used to develop new technologies, Computer is used to develop software systems and new </a:t>
            </a:r>
            <a:r>
              <a:rPr lang="en-US" sz="2400" dirty="0" smtClean="0">
                <a:latin typeface="Times New Roman" panose="02020603050405020304" pitchFamily="18" charset="0"/>
                <a:cs typeface="Times New Roman" panose="02020603050405020304" pitchFamily="18" charset="0"/>
              </a:rPr>
              <a:t>applications.</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223449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anose="02020603050405020304" pitchFamily="18" charset="0"/>
                <a:cs typeface="Times New Roman" panose="02020603050405020304" pitchFamily="18" charset="0"/>
              </a:rPr>
              <a:t>Marketing</a:t>
            </a:r>
            <a:endParaRPr lang="en-U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lgn="just"/>
            <a:r>
              <a:rPr lang="en-US" sz="2400" dirty="0">
                <a:latin typeface="Times New Roman" panose="02020603050405020304" pitchFamily="18" charset="0"/>
                <a:cs typeface="Times New Roman" panose="02020603050405020304" pitchFamily="18" charset="0"/>
              </a:rPr>
              <a:t>We can use the computer for marketing purposes as we can make posters banners and many more things related to marketing and we make video commercials for marketing or on the computer, or social marketing we make with a computer using social networks like Facebook target </a:t>
            </a:r>
            <a:r>
              <a:rPr lang="en-US" sz="2400" dirty="0" smtClean="0">
                <a:latin typeface="Times New Roman" panose="02020603050405020304" pitchFamily="18" charset="0"/>
                <a:cs typeface="Times New Roman" panose="02020603050405020304" pitchFamily="18" charset="0"/>
              </a:rPr>
              <a:t>audience, YouTube </a:t>
            </a:r>
            <a:r>
              <a:rPr lang="en-US" sz="2400" dirty="0">
                <a:latin typeface="Times New Roman" panose="02020603050405020304" pitchFamily="18" charset="0"/>
                <a:cs typeface="Times New Roman" panose="02020603050405020304" pitchFamily="18" charset="0"/>
              </a:rPr>
              <a:t>marketing all </a:t>
            </a:r>
            <a:r>
              <a:rPr lang="en-US" sz="2400" dirty="0" smtClean="0">
                <a:latin typeface="Times New Roman" panose="02020603050405020304" pitchFamily="18" charset="0"/>
                <a:cs typeface="Times New Roman" panose="02020603050405020304" pitchFamily="18" charset="0"/>
              </a:rPr>
              <a:t>this </a:t>
            </a:r>
            <a:r>
              <a:rPr lang="en-US" sz="2400" dirty="0">
                <a:latin typeface="Times New Roman" panose="02020603050405020304" pitchFamily="18" charset="0"/>
                <a:cs typeface="Times New Roman" panose="02020603050405020304" pitchFamily="18" charset="0"/>
              </a:rPr>
              <a:t>marketing only possible with computer uses.</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0437735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722</TotalTime>
  <Words>937</Words>
  <Application>Microsoft Office PowerPoint</Application>
  <PresentationFormat>On-screen Show (4:3)</PresentationFormat>
  <Paragraphs>35</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Solstice</vt:lpstr>
      <vt:lpstr>Chapter No.1  Introduction to Computer</vt:lpstr>
      <vt:lpstr>PowerPoint Presentation</vt:lpstr>
      <vt:lpstr>Education </vt:lpstr>
      <vt:lpstr>Training</vt:lpstr>
      <vt:lpstr>E-learning</vt:lpstr>
      <vt:lpstr>Medical</vt:lpstr>
      <vt:lpstr>Patient Monitoring</vt:lpstr>
      <vt:lpstr>Science and Technology</vt:lpstr>
      <vt:lpstr>Marketing</vt:lpstr>
      <vt:lpstr>Banks</vt:lpstr>
      <vt:lpstr>Stock exchanges</vt:lpstr>
      <vt:lpstr>Entertainment</vt:lpstr>
      <vt:lpstr>Communication</vt:lpstr>
      <vt:lpstr>Video conferences</vt:lpstr>
      <vt:lpstr>Browse webs and Internet</vt:lpstr>
      <vt:lpstr>Office automation</vt:lpstr>
      <vt:lpstr>Publishing</vt:lpstr>
      <vt:lpstr>Government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 Warehouse</dc:title>
  <dc:creator>Saqib</dc:creator>
  <cp:lastModifiedBy>ismail - [2010]</cp:lastModifiedBy>
  <cp:revision>293</cp:revision>
  <dcterms:created xsi:type="dcterms:W3CDTF">2015-09-13T05:42:29Z</dcterms:created>
  <dcterms:modified xsi:type="dcterms:W3CDTF">2020-04-26T16:54:52Z</dcterms:modified>
</cp:coreProperties>
</file>